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1ff9eec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1ff9eec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1ff9eec9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1ff9eec9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383e3876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383e3876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1ff9eec9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1ff9eec9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1ff9eec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1ff9eec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383e387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383e387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1ff9eec9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1ff9eec9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8-9326/ac652d/me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mc.ncbi.nlm.nih.gov/articles/PMC10386651/" TargetMode="External"/><Relationship Id="rId5" Type="http://schemas.openxmlformats.org/officeDocument/2006/relationships/hyperlink" Target="https://pmc.ncbi.nlm.nih.gov/articles/PMC7920297/" TargetMode="External"/><Relationship Id="rId4" Type="http://schemas.openxmlformats.org/officeDocument/2006/relationships/hyperlink" Target="https://www.sciencedirect.com/science/article/pii/S0147651324005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BE9E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Detection and Removal of Microplastics in Kamloops Compost </a:t>
            </a:r>
            <a:endParaRPr sz="40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Emma Trotta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Supervisors: Naowarat Cheeptham, Anusha Venkataraman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059550" y="194600"/>
            <a:ext cx="30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5" b="1"/>
              <a:t>Microplastics?</a:t>
            </a:r>
            <a:r>
              <a:rPr lang="en"/>
              <a:t>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2837" t="16808" r="4450" b="21980"/>
          <a:stretch/>
        </p:blipFill>
        <p:spPr>
          <a:xfrm>
            <a:off x="2591275" y="1167700"/>
            <a:ext cx="3961449" cy="3487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5600" y="2307600"/>
            <a:ext cx="2493000" cy="5283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lt1"/>
                </a:solidFill>
              </a:rPr>
              <a:t>Where are they found?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595400" y="2307600"/>
            <a:ext cx="2493000" cy="5283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What are their impacts?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5600" y="2752475"/>
            <a:ext cx="2493000" cy="1584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-"/>
            </a:pPr>
            <a:r>
              <a:rPr lang="en" sz="1750">
                <a:solidFill>
                  <a:schemeClr val="dk1"/>
                </a:solidFill>
              </a:rPr>
              <a:t>Oceans </a:t>
            </a:r>
            <a:endParaRPr sz="175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-"/>
            </a:pPr>
            <a:r>
              <a:rPr lang="en" sz="1750">
                <a:solidFill>
                  <a:schemeClr val="dk1"/>
                </a:solidFill>
              </a:rPr>
              <a:t>Soil </a:t>
            </a:r>
            <a:endParaRPr sz="175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-"/>
            </a:pPr>
            <a:r>
              <a:rPr lang="en" sz="1750">
                <a:solidFill>
                  <a:schemeClr val="dk1"/>
                </a:solidFill>
              </a:rPr>
              <a:t>Glaciers </a:t>
            </a:r>
            <a:endParaRPr sz="175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-"/>
            </a:pPr>
            <a:r>
              <a:rPr lang="en" sz="1750">
                <a:solidFill>
                  <a:schemeClr val="dk1"/>
                </a:solidFill>
              </a:rPr>
              <a:t>Humas</a:t>
            </a:r>
            <a:endParaRPr sz="175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-"/>
            </a:pPr>
            <a:r>
              <a:rPr lang="en" sz="1750">
                <a:solidFill>
                  <a:schemeClr val="dk1"/>
                </a:solidFill>
              </a:rPr>
              <a:t>COMPOST</a:t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595400" y="2789550"/>
            <a:ext cx="2493000" cy="1547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Plant nutrient uptake </a:t>
            </a:r>
            <a:r>
              <a:rPr lang="en" sz="1700" baseline="30000">
                <a:solidFill>
                  <a:schemeClr val="dk1"/>
                </a:solidFill>
              </a:rPr>
              <a:t>1</a:t>
            </a:r>
            <a:endParaRPr sz="1700" baseline="300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Human/animal cell oxidative stress 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Inflammation </a:t>
            </a:r>
            <a:r>
              <a:rPr lang="en" sz="1700" baseline="30000">
                <a:solidFill>
                  <a:schemeClr val="dk1"/>
                </a:solidFill>
              </a:rPr>
              <a:t>3</a:t>
            </a:r>
            <a:endParaRPr sz="1700" baseline="30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is important?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Compost has many agricultural and environmental benefits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Compost impacts many ecological and biological system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MP leach into soil → plants → animals → humans </a:t>
            </a:r>
            <a:r>
              <a:rPr lang="en" baseline="30000">
                <a:solidFill>
                  <a:schemeClr val="dk1"/>
                </a:solidFill>
              </a:rPr>
              <a:t>2</a:t>
            </a:r>
            <a:endParaRPr baseline="300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Emilianting plastic contamination at a very crucial and controllable point in the natural environmental recycling processes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13625" b="39357"/>
          <a:stretch/>
        </p:blipFill>
        <p:spPr>
          <a:xfrm>
            <a:off x="5454900" y="837238"/>
            <a:ext cx="3689101" cy="346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Compost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Contains microplastics but also other microscopic things that are very useful, which are</a:t>
            </a:r>
            <a:r>
              <a:rPr lang="en"/>
              <a:t> </a:t>
            </a:r>
            <a:r>
              <a:rPr lang="en">
                <a:solidFill>
                  <a:srgbClr val="E53077"/>
                </a:solidFill>
              </a:rPr>
              <a:t>BACTERIA</a:t>
            </a:r>
            <a:endParaRPr>
              <a:solidFill>
                <a:srgbClr val="E5307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Compost is diverse in many bacterial species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Some bacteria contain genes that code for </a:t>
            </a:r>
            <a:r>
              <a:rPr lang="en">
                <a:solidFill>
                  <a:srgbClr val="F59A21"/>
                </a:solidFill>
              </a:rPr>
              <a:t>enzymes</a:t>
            </a:r>
            <a:r>
              <a:rPr lang="en"/>
              <a:t> t</a:t>
            </a:r>
            <a:r>
              <a:rPr lang="en">
                <a:solidFill>
                  <a:schemeClr val="dk1"/>
                </a:solidFill>
              </a:rPr>
              <a:t>hat can break the strong molecular bonds holding plastic compounds together </a:t>
            </a:r>
            <a:r>
              <a:rPr lang="en" baseline="30000">
                <a:solidFill>
                  <a:schemeClr val="dk1"/>
                </a:solidFill>
              </a:rPr>
              <a:t>4</a:t>
            </a:r>
            <a:endParaRPr baseline="300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Can break them into smaller molecules that can be metabolized by the bacteria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t="35836" b="41557"/>
          <a:stretch/>
        </p:blipFill>
        <p:spPr>
          <a:xfrm>
            <a:off x="1980839" y="3275525"/>
            <a:ext cx="5701324" cy="166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207900" y="445025"/>
            <a:ext cx="2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42925" y="1347075"/>
            <a:ext cx="298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Detect microplastics in Kamloops compost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27539" t="6487" r="25972" b="69188"/>
          <a:stretch/>
        </p:blipFill>
        <p:spPr>
          <a:xfrm>
            <a:off x="849775" y="2700050"/>
            <a:ext cx="1973975" cy="206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21972" t="45325" r="25055" b="23322"/>
          <a:stretch/>
        </p:blipFill>
        <p:spPr>
          <a:xfrm>
            <a:off x="6003250" y="2700050"/>
            <a:ext cx="1899850" cy="224879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459325" y="706100"/>
            <a:ext cx="2987700" cy="27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Identify in any bacteria already present in the compost that can degrade plastics 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t="54412" r="70110" b="37252"/>
          <a:stretch/>
        </p:blipFill>
        <p:spPr>
          <a:xfrm>
            <a:off x="1916850" y="3688500"/>
            <a:ext cx="1512150" cy="84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3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Detection of microplastics methodology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1280" t="43605" r="26792" b="32250"/>
          <a:stretch/>
        </p:blipFill>
        <p:spPr>
          <a:xfrm>
            <a:off x="0" y="1115400"/>
            <a:ext cx="5718799" cy="38390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143725" y="1228050"/>
            <a:ext cx="38736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Fluorescent microscopy</a:t>
            </a:r>
            <a:endParaRPr sz="1800" u="sng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Visualize plastics under the microscope 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5143725" y="3224525"/>
            <a:ext cx="4120800" cy="1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UV-Vis spectroscopy</a:t>
            </a:r>
            <a:endParaRPr sz="1800" u="sng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Wavelength and absorbance peaks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Match peaks of plastic to compost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536800" y="531600"/>
            <a:ext cx="53475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Microscopy and Spectroscopy Techniques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Bacterial microplastic degradation methodology 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t="21261" b="61261"/>
          <a:stretch/>
        </p:blipFill>
        <p:spPr>
          <a:xfrm>
            <a:off x="1590150" y="2789524"/>
            <a:ext cx="6124545" cy="214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Multiple collection times as the compost matures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Grow in enriched media with plastic as its only Carbon source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16S rRNA sequencing (solid compost/liquid culture)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 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https://iopscience.iop.org/article/10.1088/1748-9326/ac652d/meta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https://www.sciencedirect.com/science/article/pii/S0147651324005025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https://pmc.ncbi.nlm.nih.gov/articles/PMC7920297/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https://pmc.ncbi.nlm.nih.gov/articles/PMC10386651/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295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Detection and Removal of Microplastics in Kamloops Compost </vt:lpstr>
      <vt:lpstr>Microplastics? </vt:lpstr>
      <vt:lpstr>Why it is important?</vt:lpstr>
      <vt:lpstr>Compost </vt:lpstr>
      <vt:lpstr>Project Goals</vt:lpstr>
      <vt:lpstr>Detection of microplastics methodology </vt:lpstr>
      <vt:lpstr>2.  Bacterial microplastic degradation methodology  </vt:lpstr>
      <vt:lpstr>References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and Removal of Microplastics in Kamloops Compost </dc:title>
  <cp:lastModifiedBy>Emma Trotta</cp:lastModifiedBy>
  <cp:revision>2</cp:revision>
  <dcterms:modified xsi:type="dcterms:W3CDTF">2025-10-02T00:26:43Z</dcterms:modified>
</cp:coreProperties>
</file>